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8" r:id="rId3"/>
    <p:sldId id="294" r:id="rId4"/>
    <p:sldId id="293" r:id="rId5"/>
    <p:sldId id="296" r:id="rId6"/>
    <p:sldId id="298" r:id="rId7"/>
    <p:sldId id="299" r:id="rId8"/>
    <p:sldId id="300" r:id="rId9"/>
    <p:sldId id="306" r:id="rId10"/>
    <p:sldId id="301" r:id="rId11"/>
    <p:sldId id="302" r:id="rId12"/>
    <p:sldId id="303" r:id="rId13"/>
    <p:sldId id="305" r:id="rId14"/>
    <p:sldId id="307" r:id="rId15"/>
    <p:sldId id="26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7" autoAdjust="0"/>
    <p:restoredTop sz="94660"/>
  </p:normalViewPr>
  <p:slideViewPr>
    <p:cSldViewPr snapToGrid="0">
      <p:cViewPr varScale="1">
        <p:scale>
          <a:sx n="51" d="100"/>
          <a:sy n="51" d="100"/>
        </p:scale>
        <p:origin x="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62B22-8390-B04A-8B78-728CF050F74E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4859713-2A75-F546-96EB-218630F999A0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The action-oriented approach and the notion of the social agent</a:t>
          </a:r>
          <a:endParaRPr lang="es-ES" sz="1800" b="1" dirty="0">
            <a:solidFill>
              <a:schemeClr val="tx1"/>
            </a:solidFill>
          </a:endParaRPr>
        </a:p>
      </dgm:t>
    </dgm:pt>
    <dgm:pt modelId="{2CA977BA-2FA6-F14C-AC1E-9E6FBC4D6E23}" type="parTrans" cxnId="{E9B540BB-12C8-D343-BEEB-0388CD4094EA}">
      <dgm:prSet/>
      <dgm:spPr/>
      <dgm:t>
        <a:bodyPr/>
        <a:lstStyle/>
        <a:p>
          <a:endParaRPr lang="es-ES"/>
        </a:p>
      </dgm:t>
    </dgm:pt>
    <dgm:pt modelId="{FDAB649D-88F4-0F45-8017-63594759D632}" type="sibTrans" cxnId="{E9B540BB-12C8-D343-BEEB-0388CD4094EA}">
      <dgm:prSet/>
      <dgm:spPr/>
      <dgm:t>
        <a:bodyPr/>
        <a:lstStyle/>
        <a:p>
          <a:endParaRPr lang="es-ES"/>
        </a:p>
      </dgm:t>
    </dgm:pt>
    <dgm:pt modelId="{18260F37-0063-754A-B61F-11EB98C901FD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The four modes of communication</a:t>
          </a:r>
          <a:endParaRPr lang="es-ES" sz="1800" b="1" dirty="0">
            <a:solidFill>
              <a:schemeClr val="tx1"/>
            </a:solidFill>
          </a:endParaRPr>
        </a:p>
      </dgm:t>
    </dgm:pt>
    <dgm:pt modelId="{E5A11F3F-AF5F-5A43-BE12-4103EAD7DED9}" type="parTrans" cxnId="{EEFA2286-55D9-D745-BD42-7F2E66466322}">
      <dgm:prSet/>
      <dgm:spPr/>
      <dgm:t>
        <a:bodyPr/>
        <a:lstStyle/>
        <a:p>
          <a:endParaRPr lang="es-ES"/>
        </a:p>
      </dgm:t>
    </dgm:pt>
    <dgm:pt modelId="{E337CC98-B90E-3646-A0CF-996A915752A9}" type="sibTrans" cxnId="{EEFA2286-55D9-D745-BD42-7F2E66466322}">
      <dgm:prSet/>
      <dgm:spPr/>
      <dgm:t>
        <a:bodyPr/>
        <a:lstStyle/>
        <a:p>
          <a:endParaRPr lang="es-ES"/>
        </a:p>
      </dgm:t>
    </dgm:pt>
    <dgm:pt modelId="{B061D728-BD42-E344-ABC0-3CD3C59864F1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Interaction: Online interaction</a:t>
          </a:r>
          <a:endParaRPr lang="es-ES" sz="1800" b="1" dirty="0">
            <a:solidFill>
              <a:schemeClr val="tx1"/>
            </a:solidFill>
          </a:endParaRPr>
        </a:p>
      </dgm:t>
    </dgm:pt>
    <dgm:pt modelId="{35FB0F9D-362D-4848-A27C-AC369AB5AA5A}" type="parTrans" cxnId="{B84B1525-F00F-3E49-8FFC-15BF633D0DB0}">
      <dgm:prSet/>
      <dgm:spPr/>
      <dgm:t>
        <a:bodyPr/>
        <a:lstStyle/>
        <a:p>
          <a:endParaRPr lang="es-ES"/>
        </a:p>
      </dgm:t>
    </dgm:pt>
    <dgm:pt modelId="{390EB559-9B64-A149-B113-4D5CD784A8F8}" type="sibTrans" cxnId="{B84B1525-F00F-3E49-8FFC-15BF633D0DB0}">
      <dgm:prSet/>
      <dgm:spPr/>
      <dgm:t>
        <a:bodyPr/>
        <a:lstStyle/>
        <a:p>
          <a:endParaRPr lang="es-ES"/>
        </a:p>
      </dgm:t>
    </dgm:pt>
    <dgm:pt modelId="{EFC24CCA-0965-3C46-BEE6-FFA209B1EE12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dirty="0">
              <a:solidFill>
                <a:schemeClr val="tx1"/>
              </a:solidFill>
            </a:rPr>
            <a:t>Mediation</a:t>
          </a:r>
          <a:endParaRPr lang="es-ES" sz="1800" b="1" dirty="0">
            <a:solidFill>
              <a:schemeClr val="tx1"/>
            </a:solidFill>
          </a:endParaRPr>
        </a:p>
      </dgm:t>
    </dgm:pt>
    <dgm:pt modelId="{A802807D-93F2-AA49-B04E-227C11978DB1}" type="parTrans" cxnId="{CA7805F2-D116-934E-A02C-481C371F58BA}">
      <dgm:prSet/>
      <dgm:spPr/>
      <dgm:t>
        <a:bodyPr/>
        <a:lstStyle/>
        <a:p>
          <a:endParaRPr lang="es-ES"/>
        </a:p>
      </dgm:t>
    </dgm:pt>
    <dgm:pt modelId="{1C83E302-1D41-6043-896F-45D8B33EAD60}" type="sibTrans" cxnId="{CA7805F2-D116-934E-A02C-481C371F58BA}">
      <dgm:prSet/>
      <dgm:spPr/>
      <dgm:t>
        <a:bodyPr/>
        <a:lstStyle/>
        <a:p>
          <a:endParaRPr lang="es-ES"/>
        </a:p>
      </dgm:t>
    </dgm:pt>
    <dgm:pt modelId="{D3DBDF0F-B625-2647-AE4D-54B91618D877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noProof="0" dirty="0">
              <a:solidFill>
                <a:schemeClr val="tx1"/>
              </a:solidFill>
            </a:rPr>
            <a:t>Pluricultural aspects</a:t>
          </a:r>
        </a:p>
      </dgm:t>
    </dgm:pt>
    <dgm:pt modelId="{D7AC9D8F-5FF4-E348-AD7B-2BE48889232E}" type="parTrans" cxnId="{746D173A-D2BF-7C45-9349-5D402AE6F2F9}">
      <dgm:prSet/>
      <dgm:spPr/>
      <dgm:t>
        <a:bodyPr/>
        <a:lstStyle/>
        <a:p>
          <a:endParaRPr lang="es-ES"/>
        </a:p>
      </dgm:t>
    </dgm:pt>
    <dgm:pt modelId="{17A2FDB4-E503-D441-ADDC-D5720F5C19A9}" type="sibTrans" cxnId="{746D173A-D2BF-7C45-9349-5D402AE6F2F9}">
      <dgm:prSet/>
      <dgm:spPr/>
      <dgm:t>
        <a:bodyPr/>
        <a:lstStyle/>
        <a:p>
          <a:endParaRPr lang="es-ES"/>
        </a:p>
      </dgm:t>
    </dgm:pt>
    <dgm:pt modelId="{A23EDE89-F970-6D42-9381-8C3BA71C6E30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noProof="0" dirty="0">
              <a:solidFill>
                <a:schemeClr val="tx1"/>
              </a:solidFill>
            </a:rPr>
            <a:t>Plurilingual approaches</a:t>
          </a:r>
        </a:p>
      </dgm:t>
    </dgm:pt>
    <dgm:pt modelId="{D89722E0-5F74-0F4A-A46E-FAC7033768EB}" type="parTrans" cxnId="{8578EF45-D92F-8749-8038-D6A4CBABBF1B}">
      <dgm:prSet/>
      <dgm:spPr/>
      <dgm:t>
        <a:bodyPr/>
        <a:lstStyle/>
        <a:p>
          <a:endParaRPr lang="es-ES"/>
        </a:p>
      </dgm:t>
    </dgm:pt>
    <dgm:pt modelId="{13B5582C-C461-D742-A46A-8B0AF6AA0D39}" type="sibTrans" cxnId="{8578EF45-D92F-8749-8038-D6A4CBABBF1B}">
      <dgm:prSet/>
      <dgm:spPr/>
      <dgm:t>
        <a:bodyPr/>
        <a:lstStyle/>
        <a:p>
          <a:endParaRPr lang="es-ES"/>
        </a:p>
      </dgm:t>
    </dgm:pt>
    <dgm:pt modelId="{A2AE8790-9120-F34D-B675-5E1028790638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i="1" noProof="0" dirty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en-GB" sz="1800" b="1" i="1" noProof="0" dirty="0">
              <a:solidFill>
                <a:schemeClr val="tx1"/>
              </a:solidFill>
            </a:rPr>
            <a:t>Paradigm shift</a:t>
          </a:r>
        </a:p>
      </dgm:t>
    </dgm:pt>
    <dgm:pt modelId="{55F5D772-25BE-0843-A889-20914B80D44D}" type="parTrans" cxnId="{280C8026-D073-8944-8855-EC1C18D404F5}">
      <dgm:prSet/>
      <dgm:spPr/>
      <dgm:t>
        <a:bodyPr/>
        <a:lstStyle/>
        <a:p>
          <a:endParaRPr lang="es-ES"/>
        </a:p>
      </dgm:t>
    </dgm:pt>
    <dgm:pt modelId="{160A743E-EC84-4444-B1FB-55D6D1A33C3A}" type="sibTrans" cxnId="{280C8026-D073-8944-8855-EC1C18D404F5}">
      <dgm:prSet/>
      <dgm:spPr/>
      <dgm:t>
        <a:bodyPr/>
        <a:lstStyle/>
        <a:p>
          <a:endParaRPr lang="es-ES"/>
        </a:p>
      </dgm:t>
    </dgm:pt>
    <dgm:pt modelId="{2A9472CE-A598-324B-94D9-6DF2ED1CED79}">
      <dgm:prSet phldrT="[Texto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sz="1800" b="1" noProof="0" dirty="0">
              <a:solidFill>
                <a:schemeClr val="tx1"/>
              </a:solidFill>
            </a:rPr>
            <a:t>Constructive alignment</a:t>
          </a:r>
        </a:p>
      </dgm:t>
    </dgm:pt>
    <dgm:pt modelId="{A8C8B169-4500-2742-BFCB-1B74277384A5}" type="parTrans" cxnId="{9E1B390A-9CF3-0241-809C-2EF64A596607}">
      <dgm:prSet/>
      <dgm:spPr/>
      <dgm:t>
        <a:bodyPr/>
        <a:lstStyle/>
        <a:p>
          <a:endParaRPr lang="es-ES"/>
        </a:p>
      </dgm:t>
    </dgm:pt>
    <dgm:pt modelId="{F42071E5-73C3-DE4C-9288-E0BB4E210A04}" type="sibTrans" cxnId="{9E1B390A-9CF3-0241-809C-2EF64A596607}">
      <dgm:prSet/>
      <dgm:spPr/>
      <dgm:t>
        <a:bodyPr/>
        <a:lstStyle/>
        <a:p>
          <a:endParaRPr lang="es-ES"/>
        </a:p>
      </dgm:t>
    </dgm:pt>
    <dgm:pt modelId="{1832335E-7A21-5740-BA04-7E137D229B80}" type="pres">
      <dgm:prSet presAssocID="{F5762B22-8390-B04A-8B78-728CF050F74E}" presName="linear" presStyleCnt="0">
        <dgm:presLayoutVars>
          <dgm:dir/>
          <dgm:animLvl val="lvl"/>
          <dgm:resizeHandles val="exact"/>
        </dgm:presLayoutVars>
      </dgm:prSet>
      <dgm:spPr/>
    </dgm:pt>
    <dgm:pt modelId="{7DC4B9FF-BBA6-014A-B857-07A899CC7C5E}" type="pres">
      <dgm:prSet presAssocID="{34859713-2A75-F546-96EB-218630F999A0}" presName="parentLin" presStyleCnt="0"/>
      <dgm:spPr/>
    </dgm:pt>
    <dgm:pt modelId="{D0A14D00-B7B7-8448-858B-0FBCAE7B1D80}" type="pres">
      <dgm:prSet presAssocID="{34859713-2A75-F546-96EB-218630F999A0}" presName="parentLeftMargin" presStyleLbl="node1" presStyleIdx="0" presStyleCnt="8"/>
      <dgm:spPr/>
    </dgm:pt>
    <dgm:pt modelId="{D68A9BAD-776F-5A4F-A7E4-46A6683177C3}" type="pres">
      <dgm:prSet presAssocID="{34859713-2A75-F546-96EB-218630F999A0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22198D0-3E44-5449-8518-343F02CAAEB1}" type="pres">
      <dgm:prSet presAssocID="{34859713-2A75-F546-96EB-218630F999A0}" presName="negativeSpace" presStyleCnt="0"/>
      <dgm:spPr/>
    </dgm:pt>
    <dgm:pt modelId="{5878A824-C9D8-7C4B-AE17-35970BF18CE1}" type="pres">
      <dgm:prSet presAssocID="{34859713-2A75-F546-96EB-218630F999A0}" presName="childText" presStyleLbl="conFgAcc1" presStyleIdx="0" presStyleCnt="8">
        <dgm:presLayoutVars>
          <dgm:bulletEnabled val="1"/>
        </dgm:presLayoutVars>
      </dgm:prSet>
      <dgm:spPr/>
    </dgm:pt>
    <dgm:pt modelId="{F218ABFD-D0F8-F740-B386-15892BC721A2}" type="pres">
      <dgm:prSet presAssocID="{FDAB649D-88F4-0F45-8017-63594759D632}" presName="spaceBetweenRectangles" presStyleCnt="0"/>
      <dgm:spPr/>
    </dgm:pt>
    <dgm:pt modelId="{FC004527-E889-E943-88FC-88B72595171E}" type="pres">
      <dgm:prSet presAssocID="{18260F37-0063-754A-B61F-11EB98C901FD}" presName="parentLin" presStyleCnt="0"/>
      <dgm:spPr/>
    </dgm:pt>
    <dgm:pt modelId="{97EC1E65-E57B-7543-A6DB-D8FFE404CD1F}" type="pres">
      <dgm:prSet presAssocID="{18260F37-0063-754A-B61F-11EB98C901FD}" presName="parentLeftMargin" presStyleLbl="node1" presStyleIdx="0" presStyleCnt="8"/>
      <dgm:spPr/>
    </dgm:pt>
    <dgm:pt modelId="{D22F0475-830B-444E-96C2-1D216BC1D551}" type="pres">
      <dgm:prSet presAssocID="{18260F37-0063-754A-B61F-11EB98C901F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7816247-9225-7440-A105-C0334838781A}" type="pres">
      <dgm:prSet presAssocID="{18260F37-0063-754A-B61F-11EB98C901FD}" presName="negativeSpace" presStyleCnt="0"/>
      <dgm:spPr/>
    </dgm:pt>
    <dgm:pt modelId="{10763450-DA86-004B-86BF-B4DD3DABA1E9}" type="pres">
      <dgm:prSet presAssocID="{18260F37-0063-754A-B61F-11EB98C901FD}" presName="childText" presStyleLbl="conFgAcc1" presStyleIdx="1" presStyleCnt="8">
        <dgm:presLayoutVars>
          <dgm:bulletEnabled val="1"/>
        </dgm:presLayoutVars>
      </dgm:prSet>
      <dgm:spPr/>
    </dgm:pt>
    <dgm:pt modelId="{2084CAD2-D1EB-B742-9520-148DD807E440}" type="pres">
      <dgm:prSet presAssocID="{E337CC98-B90E-3646-A0CF-996A915752A9}" presName="spaceBetweenRectangles" presStyleCnt="0"/>
      <dgm:spPr/>
    </dgm:pt>
    <dgm:pt modelId="{94E38218-F547-DE42-A833-D393E00E6D99}" type="pres">
      <dgm:prSet presAssocID="{B061D728-BD42-E344-ABC0-3CD3C59864F1}" presName="parentLin" presStyleCnt="0"/>
      <dgm:spPr/>
    </dgm:pt>
    <dgm:pt modelId="{3B6BCA22-EDE1-BA47-B524-8138E401F52D}" type="pres">
      <dgm:prSet presAssocID="{B061D728-BD42-E344-ABC0-3CD3C59864F1}" presName="parentLeftMargin" presStyleLbl="node1" presStyleIdx="1" presStyleCnt="8"/>
      <dgm:spPr/>
    </dgm:pt>
    <dgm:pt modelId="{EC90B409-C892-EA4F-BC66-1805D417032A}" type="pres">
      <dgm:prSet presAssocID="{B061D728-BD42-E344-ABC0-3CD3C59864F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3E758FA-E997-D54A-B83E-E723690FCE2D}" type="pres">
      <dgm:prSet presAssocID="{B061D728-BD42-E344-ABC0-3CD3C59864F1}" presName="negativeSpace" presStyleCnt="0"/>
      <dgm:spPr/>
    </dgm:pt>
    <dgm:pt modelId="{0A208194-1850-604F-A9D8-6D7B527EC622}" type="pres">
      <dgm:prSet presAssocID="{B061D728-BD42-E344-ABC0-3CD3C59864F1}" presName="childText" presStyleLbl="conFgAcc1" presStyleIdx="2" presStyleCnt="8">
        <dgm:presLayoutVars>
          <dgm:bulletEnabled val="1"/>
        </dgm:presLayoutVars>
      </dgm:prSet>
      <dgm:spPr/>
    </dgm:pt>
    <dgm:pt modelId="{253042B2-8216-EE41-9E8E-E95D0999B800}" type="pres">
      <dgm:prSet presAssocID="{390EB559-9B64-A149-B113-4D5CD784A8F8}" presName="spaceBetweenRectangles" presStyleCnt="0"/>
      <dgm:spPr/>
    </dgm:pt>
    <dgm:pt modelId="{9C566AF4-DEB5-7A4B-ABA0-363DE5C5EBBC}" type="pres">
      <dgm:prSet presAssocID="{EFC24CCA-0965-3C46-BEE6-FFA209B1EE12}" presName="parentLin" presStyleCnt="0"/>
      <dgm:spPr/>
    </dgm:pt>
    <dgm:pt modelId="{3923947B-094E-E14D-AE04-E3F31ED874EA}" type="pres">
      <dgm:prSet presAssocID="{EFC24CCA-0965-3C46-BEE6-FFA209B1EE12}" presName="parentLeftMargin" presStyleLbl="node1" presStyleIdx="2" presStyleCnt="8"/>
      <dgm:spPr/>
    </dgm:pt>
    <dgm:pt modelId="{728585EA-D199-214F-839D-F63FEBC6C95B}" type="pres">
      <dgm:prSet presAssocID="{EFC24CCA-0965-3C46-BEE6-FFA209B1EE12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4DE2A8C0-4587-2843-A021-F8C7A417CCCD}" type="pres">
      <dgm:prSet presAssocID="{EFC24CCA-0965-3C46-BEE6-FFA209B1EE12}" presName="negativeSpace" presStyleCnt="0"/>
      <dgm:spPr/>
    </dgm:pt>
    <dgm:pt modelId="{D7265CB3-F79B-2943-8F50-636C819AD21C}" type="pres">
      <dgm:prSet presAssocID="{EFC24CCA-0965-3C46-BEE6-FFA209B1EE12}" presName="childText" presStyleLbl="conFgAcc1" presStyleIdx="3" presStyleCnt="8">
        <dgm:presLayoutVars>
          <dgm:bulletEnabled val="1"/>
        </dgm:presLayoutVars>
      </dgm:prSet>
      <dgm:spPr/>
    </dgm:pt>
    <dgm:pt modelId="{629DA17D-292E-1842-B71D-8A0C2EC1474E}" type="pres">
      <dgm:prSet presAssocID="{1C83E302-1D41-6043-896F-45D8B33EAD60}" presName="spaceBetweenRectangles" presStyleCnt="0"/>
      <dgm:spPr/>
    </dgm:pt>
    <dgm:pt modelId="{6D7D9DCC-EA87-CC4C-94C3-B443164319BE}" type="pres">
      <dgm:prSet presAssocID="{D3DBDF0F-B625-2647-AE4D-54B91618D877}" presName="parentLin" presStyleCnt="0"/>
      <dgm:spPr/>
    </dgm:pt>
    <dgm:pt modelId="{70D20397-B510-954B-ACBC-6E750B293F38}" type="pres">
      <dgm:prSet presAssocID="{D3DBDF0F-B625-2647-AE4D-54B91618D877}" presName="parentLeftMargin" presStyleLbl="node1" presStyleIdx="3" presStyleCnt="8"/>
      <dgm:spPr/>
    </dgm:pt>
    <dgm:pt modelId="{C6DF95C7-47EA-3847-A21E-F4ABAA75334E}" type="pres">
      <dgm:prSet presAssocID="{D3DBDF0F-B625-2647-AE4D-54B91618D87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FA847783-128C-1247-A596-8807F602EFCE}" type="pres">
      <dgm:prSet presAssocID="{D3DBDF0F-B625-2647-AE4D-54B91618D877}" presName="negativeSpace" presStyleCnt="0"/>
      <dgm:spPr/>
    </dgm:pt>
    <dgm:pt modelId="{1C6E6F96-C572-B14B-99D8-6CEB14EC5875}" type="pres">
      <dgm:prSet presAssocID="{D3DBDF0F-B625-2647-AE4D-54B91618D877}" presName="childText" presStyleLbl="conFgAcc1" presStyleIdx="4" presStyleCnt="8">
        <dgm:presLayoutVars>
          <dgm:bulletEnabled val="1"/>
        </dgm:presLayoutVars>
      </dgm:prSet>
      <dgm:spPr/>
    </dgm:pt>
    <dgm:pt modelId="{07A99172-589B-2745-9AFD-C74E47CBFED8}" type="pres">
      <dgm:prSet presAssocID="{17A2FDB4-E503-D441-ADDC-D5720F5C19A9}" presName="spaceBetweenRectangles" presStyleCnt="0"/>
      <dgm:spPr/>
    </dgm:pt>
    <dgm:pt modelId="{67869A91-74B6-C54D-90DC-81A526346085}" type="pres">
      <dgm:prSet presAssocID="{A23EDE89-F970-6D42-9381-8C3BA71C6E30}" presName="parentLin" presStyleCnt="0"/>
      <dgm:spPr/>
    </dgm:pt>
    <dgm:pt modelId="{F56AD9A4-48BD-A64C-B8EB-4A4DC27B4C85}" type="pres">
      <dgm:prSet presAssocID="{A23EDE89-F970-6D42-9381-8C3BA71C6E30}" presName="parentLeftMargin" presStyleLbl="node1" presStyleIdx="4" presStyleCnt="8"/>
      <dgm:spPr/>
    </dgm:pt>
    <dgm:pt modelId="{3F85BB02-A736-0B41-AB3A-25DB9A0C2D84}" type="pres">
      <dgm:prSet presAssocID="{A23EDE89-F970-6D42-9381-8C3BA71C6E3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448B7CE-65B6-C245-9C5B-EBEBADB9A486}" type="pres">
      <dgm:prSet presAssocID="{A23EDE89-F970-6D42-9381-8C3BA71C6E30}" presName="negativeSpace" presStyleCnt="0"/>
      <dgm:spPr/>
    </dgm:pt>
    <dgm:pt modelId="{D107E570-EA56-DB45-8A5C-8B07ED75DC03}" type="pres">
      <dgm:prSet presAssocID="{A23EDE89-F970-6D42-9381-8C3BA71C6E30}" presName="childText" presStyleLbl="conFgAcc1" presStyleIdx="5" presStyleCnt="8">
        <dgm:presLayoutVars>
          <dgm:bulletEnabled val="1"/>
        </dgm:presLayoutVars>
      </dgm:prSet>
      <dgm:spPr/>
    </dgm:pt>
    <dgm:pt modelId="{4AB258BB-954A-D64D-B723-9D5C0CAD0D8D}" type="pres">
      <dgm:prSet presAssocID="{13B5582C-C461-D742-A46A-8B0AF6AA0D39}" presName="spaceBetweenRectangles" presStyleCnt="0"/>
      <dgm:spPr/>
    </dgm:pt>
    <dgm:pt modelId="{B43B2EBE-6A46-CF4E-97F7-CD3FBEE37C0A}" type="pres">
      <dgm:prSet presAssocID="{A2AE8790-9120-F34D-B675-5E1028790638}" presName="parentLin" presStyleCnt="0"/>
      <dgm:spPr/>
    </dgm:pt>
    <dgm:pt modelId="{495C15BD-F791-C448-9F7A-9C457DAD8811}" type="pres">
      <dgm:prSet presAssocID="{A2AE8790-9120-F34D-B675-5E1028790638}" presName="parentLeftMargin" presStyleLbl="node1" presStyleIdx="5" presStyleCnt="8"/>
      <dgm:spPr/>
    </dgm:pt>
    <dgm:pt modelId="{397962C7-3C3D-4B49-872E-863594B70465}" type="pres">
      <dgm:prSet presAssocID="{A2AE8790-9120-F34D-B675-5E102879063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1F33E3EC-9F1F-7B44-9C44-15E6BC132BCE}" type="pres">
      <dgm:prSet presAssocID="{A2AE8790-9120-F34D-B675-5E1028790638}" presName="negativeSpace" presStyleCnt="0"/>
      <dgm:spPr/>
    </dgm:pt>
    <dgm:pt modelId="{2166840D-7DEB-C94D-8502-E680E911B647}" type="pres">
      <dgm:prSet presAssocID="{A2AE8790-9120-F34D-B675-5E1028790638}" presName="childText" presStyleLbl="conFgAcc1" presStyleIdx="6" presStyleCnt="8">
        <dgm:presLayoutVars>
          <dgm:bulletEnabled val="1"/>
        </dgm:presLayoutVars>
      </dgm:prSet>
      <dgm:spPr/>
    </dgm:pt>
    <dgm:pt modelId="{FB850754-E06C-EF43-A529-C7EEFB39B9DE}" type="pres">
      <dgm:prSet presAssocID="{160A743E-EC84-4444-B1FB-55D6D1A33C3A}" presName="spaceBetweenRectangles" presStyleCnt="0"/>
      <dgm:spPr/>
    </dgm:pt>
    <dgm:pt modelId="{C3F92E70-C0D1-0344-9A71-F28281F1F25F}" type="pres">
      <dgm:prSet presAssocID="{2A9472CE-A598-324B-94D9-6DF2ED1CED79}" presName="parentLin" presStyleCnt="0"/>
      <dgm:spPr/>
    </dgm:pt>
    <dgm:pt modelId="{20BF5459-E16B-1A47-A963-0F1D58EB9225}" type="pres">
      <dgm:prSet presAssocID="{2A9472CE-A598-324B-94D9-6DF2ED1CED79}" presName="parentLeftMargin" presStyleLbl="node1" presStyleIdx="6" presStyleCnt="8"/>
      <dgm:spPr/>
    </dgm:pt>
    <dgm:pt modelId="{7A891C40-3412-9546-8DD6-0EE98ACE3BC3}" type="pres">
      <dgm:prSet presAssocID="{2A9472CE-A598-324B-94D9-6DF2ED1CED79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43819045-B3E8-3543-865C-CBD7B748B811}" type="pres">
      <dgm:prSet presAssocID="{2A9472CE-A598-324B-94D9-6DF2ED1CED79}" presName="negativeSpace" presStyleCnt="0"/>
      <dgm:spPr/>
    </dgm:pt>
    <dgm:pt modelId="{28983E35-3BBA-764D-8EBE-7DB84B47E8D0}" type="pres">
      <dgm:prSet presAssocID="{2A9472CE-A598-324B-94D9-6DF2ED1CED79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C0660509-2142-1744-85E9-EF66C7072EAB}" type="presOf" srcId="{2A9472CE-A598-324B-94D9-6DF2ED1CED79}" destId="{20BF5459-E16B-1A47-A963-0F1D58EB9225}" srcOrd="0" destOrd="0" presId="urn:microsoft.com/office/officeart/2005/8/layout/list1"/>
    <dgm:cxn modelId="{9E1B390A-9CF3-0241-809C-2EF64A596607}" srcId="{F5762B22-8390-B04A-8B78-728CF050F74E}" destId="{2A9472CE-A598-324B-94D9-6DF2ED1CED79}" srcOrd="7" destOrd="0" parTransId="{A8C8B169-4500-2742-BFCB-1B74277384A5}" sibTransId="{F42071E5-73C3-DE4C-9288-E0BB4E210A04}"/>
    <dgm:cxn modelId="{83ABBB14-2D95-E94C-820D-B9FCB54BEE32}" type="presOf" srcId="{F5762B22-8390-B04A-8B78-728CF050F74E}" destId="{1832335E-7A21-5740-BA04-7E137D229B80}" srcOrd="0" destOrd="0" presId="urn:microsoft.com/office/officeart/2005/8/layout/list1"/>
    <dgm:cxn modelId="{4AB59019-B2F8-054C-9973-FCCD932EE15D}" type="presOf" srcId="{18260F37-0063-754A-B61F-11EB98C901FD}" destId="{D22F0475-830B-444E-96C2-1D216BC1D551}" srcOrd="1" destOrd="0" presId="urn:microsoft.com/office/officeart/2005/8/layout/list1"/>
    <dgm:cxn modelId="{7BF67A1B-266E-2E47-A272-97E42AF4874B}" type="presOf" srcId="{EFC24CCA-0965-3C46-BEE6-FFA209B1EE12}" destId="{728585EA-D199-214F-839D-F63FEBC6C95B}" srcOrd="1" destOrd="0" presId="urn:microsoft.com/office/officeart/2005/8/layout/list1"/>
    <dgm:cxn modelId="{B84B1525-F00F-3E49-8FFC-15BF633D0DB0}" srcId="{F5762B22-8390-B04A-8B78-728CF050F74E}" destId="{B061D728-BD42-E344-ABC0-3CD3C59864F1}" srcOrd="2" destOrd="0" parTransId="{35FB0F9D-362D-4848-A27C-AC369AB5AA5A}" sibTransId="{390EB559-9B64-A149-B113-4D5CD784A8F8}"/>
    <dgm:cxn modelId="{280C8026-D073-8944-8855-EC1C18D404F5}" srcId="{F5762B22-8390-B04A-8B78-728CF050F74E}" destId="{A2AE8790-9120-F34D-B675-5E1028790638}" srcOrd="6" destOrd="0" parTransId="{55F5D772-25BE-0843-A889-20914B80D44D}" sibTransId="{160A743E-EC84-4444-B1FB-55D6D1A33C3A}"/>
    <dgm:cxn modelId="{70859D32-BDEE-A742-8E4C-66F84BA1650A}" type="presOf" srcId="{A23EDE89-F970-6D42-9381-8C3BA71C6E30}" destId="{F56AD9A4-48BD-A64C-B8EB-4A4DC27B4C85}" srcOrd="0" destOrd="0" presId="urn:microsoft.com/office/officeart/2005/8/layout/list1"/>
    <dgm:cxn modelId="{8E5DAC35-96D1-F74A-BDDA-969D1AE1DB18}" type="presOf" srcId="{34859713-2A75-F546-96EB-218630F999A0}" destId="{D0A14D00-B7B7-8448-858B-0FBCAE7B1D80}" srcOrd="0" destOrd="0" presId="urn:microsoft.com/office/officeart/2005/8/layout/list1"/>
    <dgm:cxn modelId="{E67F3337-9418-A640-B0C0-232F50E366DD}" type="presOf" srcId="{2A9472CE-A598-324B-94D9-6DF2ED1CED79}" destId="{7A891C40-3412-9546-8DD6-0EE98ACE3BC3}" srcOrd="1" destOrd="0" presId="urn:microsoft.com/office/officeart/2005/8/layout/list1"/>
    <dgm:cxn modelId="{746D173A-D2BF-7C45-9349-5D402AE6F2F9}" srcId="{F5762B22-8390-B04A-8B78-728CF050F74E}" destId="{D3DBDF0F-B625-2647-AE4D-54B91618D877}" srcOrd="4" destOrd="0" parTransId="{D7AC9D8F-5FF4-E348-AD7B-2BE48889232E}" sibTransId="{17A2FDB4-E503-D441-ADDC-D5720F5C19A9}"/>
    <dgm:cxn modelId="{8578EF45-D92F-8749-8038-D6A4CBABBF1B}" srcId="{F5762B22-8390-B04A-8B78-728CF050F74E}" destId="{A23EDE89-F970-6D42-9381-8C3BA71C6E30}" srcOrd="5" destOrd="0" parTransId="{D89722E0-5F74-0F4A-A46E-FAC7033768EB}" sibTransId="{13B5582C-C461-D742-A46A-8B0AF6AA0D39}"/>
    <dgm:cxn modelId="{7AF9E572-4EA1-B64F-8BB2-47197C5C743C}" type="presOf" srcId="{B061D728-BD42-E344-ABC0-3CD3C59864F1}" destId="{3B6BCA22-EDE1-BA47-B524-8138E401F52D}" srcOrd="0" destOrd="0" presId="urn:microsoft.com/office/officeart/2005/8/layout/list1"/>
    <dgm:cxn modelId="{EEEC3F7F-3A54-1147-A6CA-0B780C4532E1}" type="presOf" srcId="{D3DBDF0F-B625-2647-AE4D-54B91618D877}" destId="{70D20397-B510-954B-ACBC-6E750B293F38}" srcOrd="0" destOrd="0" presId="urn:microsoft.com/office/officeart/2005/8/layout/list1"/>
    <dgm:cxn modelId="{EEFA2286-55D9-D745-BD42-7F2E66466322}" srcId="{F5762B22-8390-B04A-8B78-728CF050F74E}" destId="{18260F37-0063-754A-B61F-11EB98C901FD}" srcOrd="1" destOrd="0" parTransId="{E5A11F3F-AF5F-5A43-BE12-4103EAD7DED9}" sibTransId="{E337CC98-B90E-3646-A0CF-996A915752A9}"/>
    <dgm:cxn modelId="{980D4293-3AF1-9B4F-8011-229045FA572B}" type="presOf" srcId="{A23EDE89-F970-6D42-9381-8C3BA71C6E30}" destId="{3F85BB02-A736-0B41-AB3A-25DB9A0C2D84}" srcOrd="1" destOrd="0" presId="urn:microsoft.com/office/officeart/2005/8/layout/list1"/>
    <dgm:cxn modelId="{EFF6AC98-E41E-3D4E-9A36-C1A21428EE71}" type="presOf" srcId="{A2AE8790-9120-F34D-B675-5E1028790638}" destId="{397962C7-3C3D-4B49-872E-863594B70465}" srcOrd="1" destOrd="0" presId="urn:microsoft.com/office/officeart/2005/8/layout/list1"/>
    <dgm:cxn modelId="{1C6F2D9C-64A0-8043-A771-CACD83E3300E}" type="presOf" srcId="{D3DBDF0F-B625-2647-AE4D-54B91618D877}" destId="{C6DF95C7-47EA-3847-A21E-F4ABAA75334E}" srcOrd="1" destOrd="0" presId="urn:microsoft.com/office/officeart/2005/8/layout/list1"/>
    <dgm:cxn modelId="{E9B540BB-12C8-D343-BEEB-0388CD4094EA}" srcId="{F5762B22-8390-B04A-8B78-728CF050F74E}" destId="{34859713-2A75-F546-96EB-218630F999A0}" srcOrd="0" destOrd="0" parTransId="{2CA977BA-2FA6-F14C-AC1E-9E6FBC4D6E23}" sibTransId="{FDAB649D-88F4-0F45-8017-63594759D632}"/>
    <dgm:cxn modelId="{601A67CA-CE7C-944E-9523-4CF3BF3EC3B7}" type="presOf" srcId="{EFC24CCA-0965-3C46-BEE6-FFA209B1EE12}" destId="{3923947B-094E-E14D-AE04-E3F31ED874EA}" srcOrd="0" destOrd="0" presId="urn:microsoft.com/office/officeart/2005/8/layout/list1"/>
    <dgm:cxn modelId="{5C8CEFD4-E2CA-5545-AB2F-BA298F991374}" type="presOf" srcId="{A2AE8790-9120-F34D-B675-5E1028790638}" destId="{495C15BD-F791-C448-9F7A-9C457DAD8811}" srcOrd="0" destOrd="0" presId="urn:microsoft.com/office/officeart/2005/8/layout/list1"/>
    <dgm:cxn modelId="{5EA3D9ED-1D7D-024A-AB75-E0D7AFD2DE94}" type="presOf" srcId="{B061D728-BD42-E344-ABC0-3CD3C59864F1}" destId="{EC90B409-C892-EA4F-BC66-1805D417032A}" srcOrd="1" destOrd="0" presId="urn:microsoft.com/office/officeart/2005/8/layout/list1"/>
    <dgm:cxn modelId="{CA7805F2-D116-934E-A02C-481C371F58BA}" srcId="{F5762B22-8390-B04A-8B78-728CF050F74E}" destId="{EFC24CCA-0965-3C46-BEE6-FFA209B1EE12}" srcOrd="3" destOrd="0" parTransId="{A802807D-93F2-AA49-B04E-227C11978DB1}" sibTransId="{1C83E302-1D41-6043-896F-45D8B33EAD60}"/>
    <dgm:cxn modelId="{0F57FEF2-0D08-2340-ADBD-F45E1BEF017A}" type="presOf" srcId="{18260F37-0063-754A-B61F-11EB98C901FD}" destId="{97EC1E65-E57B-7543-A6DB-D8FFE404CD1F}" srcOrd="0" destOrd="0" presId="urn:microsoft.com/office/officeart/2005/8/layout/list1"/>
    <dgm:cxn modelId="{AE0206F5-942B-7D4E-A15C-8706E2E06DD8}" type="presOf" srcId="{34859713-2A75-F546-96EB-218630F999A0}" destId="{D68A9BAD-776F-5A4F-A7E4-46A6683177C3}" srcOrd="1" destOrd="0" presId="urn:microsoft.com/office/officeart/2005/8/layout/list1"/>
    <dgm:cxn modelId="{46941722-048B-6548-A3BE-73236A7D84BB}" type="presParOf" srcId="{1832335E-7A21-5740-BA04-7E137D229B80}" destId="{7DC4B9FF-BBA6-014A-B857-07A899CC7C5E}" srcOrd="0" destOrd="0" presId="urn:microsoft.com/office/officeart/2005/8/layout/list1"/>
    <dgm:cxn modelId="{270BCAAE-EF78-D24E-A845-011DA0ED92BF}" type="presParOf" srcId="{7DC4B9FF-BBA6-014A-B857-07A899CC7C5E}" destId="{D0A14D00-B7B7-8448-858B-0FBCAE7B1D80}" srcOrd="0" destOrd="0" presId="urn:microsoft.com/office/officeart/2005/8/layout/list1"/>
    <dgm:cxn modelId="{1AFE2DF8-95C3-A64E-9A95-E9A0F0E61182}" type="presParOf" srcId="{7DC4B9FF-BBA6-014A-B857-07A899CC7C5E}" destId="{D68A9BAD-776F-5A4F-A7E4-46A6683177C3}" srcOrd="1" destOrd="0" presId="urn:microsoft.com/office/officeart/2005/8/layout/list1"/>
    <dgm:cxn modelId="{061A9869-FA3A-E042-A5C0-D47B7EB7D7A2}" type="presParOf" srcId="{1832335E-7A21-5740-BA04-7E137D229B80}" destId="{122198D0-3E44-5449-8518-343F02CAAEB1}" srcOrd="1" destOrd="0" presId="urn:microsoft.com/office/officeart/2005/8/layout/list1"/>
    <dgm:cxn modelId="{127690E4-4CFD-A34E-B038-1856EF297320}" type="presParOf" srcId="{1832335E-7A21-5740-BA04-7E137D229B80}" destId="{5878A824-C9D8-7C4B-AE17-35970BF18CE1}" srcOrd="2" destOrd="0" presId="urn:microsoft.com/office/officeart/2005/8/layout/list1"/>
    <dgm:cxn modelId="{0A24ED76-6F48-2A49-A0F3-EA6C8318A92D}" type="presParOf" srcId="{1832335E-7A21-5740-BA04-7E137D229B80}" destId="{F218ABFD-D0F8-F740-B386-15892BC721A2}" srcOrd="3" destOrd="0" presId="urn:microsoft.com/office/officeart/2005/8/layout/list1"/>
    <dgm:cxn modelId="{CACC53C1-8490-3E4B-857B-1EF519253090}" type="presParOf" srcId="{1832335E-7A21-5740-BA04-7E137D229B80}" destId="{FC004527-E889-E943-88FC-88B72595171E}" srcOrd="4" destOrd="0" presId="urn:microsoft.com/office/officeart/2005/8/layout/list1"/>
    <dgm:cxn modelId="{35DAB173-60C6-B14A-8A44-B91F7513650D}" type="presParOf" srcId="{FC004527-E889-E943-88FC-88B72595171E}" destId="{97EC1E65-E57B-7543-A6DB-D8FFE404CD1F}" srcOrd="0" destOrd="0" presId="urn:microsoft.com/office/officeart/2005/8/layout/list1"/>
    <dgm:cxn modelId="{47AFCB73-2E38-CB40-A719-F72A19027033}" type="presParOf" srcId="{FC004527-E889-E943-88FC-88B72595171E}" destId="{D22F0475-830B-444E-96C2-1D216BC1D551}" srcOrd="1" destOrd="0" presId="urn:microsoft.com/office/officeart/2005/8/layout/list1"/>
    <dgm:cxn modelId="{D3ED1926-1176-8E43-8226-1128AC51C1B4}" type="presParOf" srcId="{1832335E-7A21-5740-BA04-7E137D229B80}" destId="{07816247-9225-7440-A105-C0334838781A}" srcOrd="5" destOrd="0" presId="urn:microsoft.com/office/officeart/2005/8/layout/list1"/>
    <dgm:cxn modelId="{2467B986-3C5A-A84E-8320-1B5B48286075}" type="presParOf" srcId="{1832335E-7A21-5740-BA04-7E137D229B80}" destId="{10763450-DA86-004B-86BF-B4DD3DABA1E9}" srcOrd="6" destOrd="0" presId="urn:microsoft.com/office/officeart/2005/8/layout/list1"/>
    <dgm:cxn modelId="{4FF19841-ABEF-A94E-BCB7-1ACD4420BD81}" type="presParOf" srcId="{1832335E-7A21-5740-BA04-7E137D229B80}" destId="{2084CAD2-D1EB-B742-9520-148DD807E440}" srcOrd="7" destOrd="0" presId="urn:microsoft.com/office/officeart/2005/8/layout/list1"/>
    <dgm:cxn modelId="{066A0902-D16E-524A-A6C1-D1335ECC262A}" type="presParOf" srcId="{1832335E-7A21-5740-BA04-7E137D229B80}" destId="{94E38218-F547-DE42-A833-D393E00E6D99}" srcOrd="8" destOrd="0" presId="urn:microsoft.com/office/officeart/2005/8/layout/list1"/>
    <dgm:cxn modelId="{09078312-DB6D-5044-A34D-DE3C4306640F}" type="presParOf" srcId="{94E38218-F547-DE42-A833-D393E00E6D99}" destId="{3B6BCA22-EDE1-BA47-B524-8138E401F52D}" srcOrd="0" destOrd="0" presId="urn:microsoft.com/office/officeart/2005/8/layout/list1"/>
    <dgm:cxn modelId="{259AA3D0-C500-5248-B87A-08022A098E82}" type="presParOf" srcId="{94E38218-F547-DE42-A833-D393E00E6D99}" destId="{EC90B409-C892-EA4F-BC66-1805D417032A}" srcOrd="1" destOrd="0" presId="urn:microsoft.com/office/officeart/2005/8/layout/list1"/>
    <dgm:cxn modelId="{48F12B95-5FB5-C841-8EBD-51E6101F4F7D}" type="presParOf" srcId="{1832335E-7A21-5740-BA04-7E137D229B80}" destId="{B3E758FA-E997-D54A-B83E-E723690FCE2D}" srcOrd="9" destOrd="0" presId="urn:microsoft.com/office/officeart/2005/8/layout/list1"/>
    <dgm:cxn modelId="{5FADDFD3-9A6B-1847-B6B5-32FEB531A7C7}" type="presParOf" srcId="{1832335E-7A21-5740-BA04-7E137D229B80}" destId="{0A208194-1850-604F-A9D8-6D7B527EC622}" srcOrd="10" destOrd="0" presId="urn:microsoft.com/office/officeart/2005/8/layout/list1"/>
    <dgm:cxn modelId="{07E1A026-F668-CD42-9D73-7CDCCA8D54E3}" type="presParOf" srcId="{1832335E-7A21-5740-BA04-7E137D229B80}" destId="{253042B2-8216-EE41-9E8E-E95D0999B800}" srcOrd="11" destOrd="0" presId="urn:microsoft.com/office/officeart/2005/8/layout/list1"/>
    <dgm:cxn modelId="{AEE65F15-D01B-5247-985F-CCF6ABE8DA67}" type="presParOf" srcId="{1832335E-7A21-5740-BA04-7E137D229B80}" destId="{9C566AF4-DEB5-7A4B-ABA0-363DE5C5EBBC}" srcOrd="12" destOrd="0" presId="urn:microsoft.com/office/officeart/2005/8/layout/list1"/>
    <dgm:cxn modelId="{269EB85D-0B96-F34E-9EC0-2BDE28D96B84}" type="presParOf" srcId="{9C566AF4-DEB5-7A4B-ABA0-363DE5C5EBBC}" destId="{3923947B-094E-E14D-AE04-E3F31ED874EA}" srcOrd="0" destOrd="0" presId="urn:microsoft.com/office/officeart/2005/8/layout/list1"/>
    <dgm:cxn modelId="{87B84ADA-9CDA-CF48-8E1E-B4B565DFC0FE}" type="presParOf" srcId="{9C566AF4-DEB5-7A4B-ABA0-363DE5C5EBBC}" destId="{728585EA-D199-214F-839D-F63FEBC6C95B}" srcOrd="1" destOrd="0" presId="urn:microsoft.com/office/officeart/2005/8/layout/list1"/>
    <dgm:cxn modelId="{14612F9F-E564-0749-8439-7652D33FF406}" type="presParOf" srcId="{1832335E-7A21-5740-BA04-7E137D229B80}" destId="{4DE2A8C0-4587-2843-A021-F8C7A417CCCD}" srcOrd="13" destOrd="0" presId="urn:microsoft.com/office/officeart/2005/8/layout/list1"/>
    <dgm:cxn modelId="{0375FF17-ADA3-DC49-8A65-18EED0AA6F4F}" type="presParOf" srcId="{1832335E-7A21-5740-BA04-7E137D229B80}" destId="{D7265CB3-F79B-2943-8F50-636C819AD21C}" srcOrd="14" destOrd="0" presId="urn:microsoft.com/office/officeart/2005/8/layout/list1"/>
    <dgm:cxn modelId="{083D4701-1FB2-C24B-AF51-E36BDBB29172}" type="presParOf" srcId="{1832335E-7A21-5740-BA04-7E137D229B80}" destId="{629DA17D-292E-1842-B71D-8A0C2EC1474E}" srcOrd="15" destOrd="0" presId="urn:microsoft.com/office/officeart/2005/8/layout/list1"/>
    <dgm:cxn modelId="{DF27302E-6AB4-DC45-8D16-F87AE67119C0}" type="presParOf" srcId="{1832335E-7A21-5740-BA04-7E137D229B80}" destId="{6D7D9DCC-EA87-CC4C-94C3-B443164319BE}" srcOrd="16" destOrd="0" presId="urn:microsoft.com/office/officeart/2005/8/layout/list1"/>
    <dgm:cxn modelId="{FFF416AF-8D22-F244-A456-6FAC80DA1FD7}" type="presParOf" srcId="{6D7D9DCC-EA87-CC4C-94C3-B443164319BE}" destId="{70D20397-B510-954B-ACBC-6E750B293F38}" srcOrd="0" destOrd="0" presId="urn:microsoft.com/office/officeart/2005/8/layout/list1"/>
    <dgm:cxn modelId="{367518B4-E51C-FB4D-A693-7AADA1FBF929}" type="presParOf" srcId="{6D7D9DCC-EA87-CC4C-94C3-B443164319BE}" destId="{C6DF95C7-47EA-3847-A21E-F4ABAA75334E}" srcOrd="1" destOrd="0" presId="urn:microsoft.com/office/officeart/2005/8/layout/list1"/>
    <dgm:cxn modelId="{9FCCCA6D-7389-8C4D-ADCD-B1990B027638}" type="presParOf" srcId="{1832335E-7A21-5740-BA04-7E137D229B80}" destId="{FA847783-128C-1247-A596-8807F602EFCE}" srcOrd="17" destOrd="0" presId="urn:microsoft.com/office/officeart/2005/8/layout/list1"/>
    <dgm:cxn modelId="{16BDB398-49C0-C54C-9AB6-3A3947411EA6}" type="presParOf" srcId="{1832335E-7A21-5740-BA04-7E137D229B80}" destId="{1C6E6F96-C572-B14B-99D8-6CEB14EC5875}" srcOrd="18" destOrd="0" presId="urn:microsoft.com/office/officeart/2005/8/layout/list1"/>
    <dgm:cxn modelId="{BB5D52FB-121F-2D47-BCD4-B75F9B454E34}" type="presParOf" srcId="{1832335E-7A21-5740-BA04-7E137D229B80}" destId="{07A99172-589B-2745-9AFD-C74E47CBFED8}" srcOrd="19" destOrd="0" presId="urn:microsoft.com/office/officeart/2005/8/layout/list1"/>
    <dgm:cxn modelId="{9CF67C15-4B4D-A045-8CCD-B41B6E3F7297}" type="presParOf" srcId="{1832335E-7A21-5740-BA04-7E137D229B80}" destId="{67869A91-74B6-C54D-90DC-81A526346085}" srcOrd="20" destOrd="0" presId="urn:microsoft.com/office/officeart/2005/8/layout/list1"/>
    <dgm:cxn modelId="{EAF3954E-A469-0D4E-9313-F2C9488D9863}" type="presParOf" srcId="{67869A91-74B6-C54D-90DC-81A526346085}" destId="{F56AD9A4-48BD-A64C-B8EB-4A4DC27B4C85}" srcOrd="0" destOrd="0" presId="urn:microsoft.com/office/officeart/2005/8/layout/list1"/>
    <dgm:cxn modelId="{3C005445-F839-C947-B708-365D72B7D446}" type="presParOf" srcId="{67869A91-74B6-C54D-90DC-81A526346085}" destId="{3F85BB02-A736-0B41-AB3A-25DB9A0C2D84}" srcOrd="1" destOrd="0" presId="urn:microsoft.com/office/officeart/2005/8/layout/list1"/>
    <dgm:cxn modelId="{D9DE0F6B-77EE-E046-92A4-B6507DEF77B0}" type="presParOf" srcId="{1832335E-7A21-5740-BA04-7E137D229B80}" destId="{6448B7CE-65B6-C245-9C5B-EBEBADB9A486}" srcOrd="21" destOrd="0" presId="urn:microsoft.com/office/officeart/2005/8/layout/list1"/>
    <dgm:cxn modelId="{86830E78-B4DF-3541-9D54-0F9A79118846}" type="presParOf" srcId="{1832335E-7A21-5740-BA04-7E137D229B80}" destId="{D107E570-EA56-DB45-8A5C-8B07ED75DC03}" srcOrd="22" destOrd="0" presId="urn:microsoft.com/office/officeart/2005/8/layout/list1"/>
    <dgm:cxn modelId="{BDF49E34-3479-BD49-9477-08A77775FADC}" type="presParOf" srcId="{1832335E-7A21-5740-BA04-7E137D229B80}" destId="{4AB258BB-954A-D64D-B723-9D5C0CAD0D8D}" srcOrd="23" destOrd="0" presId="urn:microsoft.com/office/officeart/2005/8/layout/list1"/>
    <dgm:cxn modelId="{55238D7F-229C-8C43-AE50-F3815CFEC2C2}" type="presParOf" srcId="{1832335E-7A21-5740-BA04-7E137D229B80}" destId="{B43B2EBE-6A46-CF4E-97F7-CD3FBEE37C0A}" srcOrd="24" destOrd="0" presId="urn:microsoft.com/office/officeart/2005/8/layout/list1"/>
    <dgm:cxn modelId="{B0F9B410-82B9-A440-A3AA-AF26EE4B96DD}" type="presParOf" srcId="{B43B2EBE-6A46-CF4E-97F7-CD3FBEE37C0A}" destId="{495C15BD-F791-C448-9F7A-9C457DAD8811}" srcOrd="0" destOrd="0" presId="urn:microsoft.com/office/officeart/2005/8/layout/list1"/>
    <dgm:cxn modelId="{CE2B408B-8D8A-5B44-8C45-753FF4A2E61A}" type="presParOf" srcId="{B43B2EBE-6A46-CF4E-97F7-CD3FBEE37C0A}" destId="{397962C7-3C3D-4B49-872E-863594B70465}" srcOrd="1" destOrd="0" presId="urn:microsoft.com/office/officeart/2005/8/layout/list1"/>
    <dgm:cxn modelId="{A9C073FC-F298-374D-9F02-7DF09CE68358}" type="presParOf" srcId="{1832335E-7A21-5740-BA04-7E137D229B80}" destId="{1F33E3EC-9F1F-7B44-9C44-15E6BC132BCE}" srcOrd="25" destOrd="0" presId="urn:microsoft.com/office/officeart/2005/8/layout/list1"/>
    <dgm:cxn modelId="{7143BC74-C2DE-464E-890C-0C7E6DA8DF9F}" type="presParOf" srcId="{1832335E-7A21-5740-BA04-7E137D229B80}" destId="{2166840D-7DEB-C94D-8502-E680E911B647}" srcOrd="26" destOrd="0" presId="urn:microsoft.com/office/officeart/2005/8/layout/list1"/>
    <dgm:cxn modelId="{B4EE99EE-3202-6040-B6AD-DE8B75E3B682}" type="presParOf" srcId="{1832335E-7A21-5740-BA04-7E137D229B80}" destId="{FB850754-E06C-EF43-A529-C7EEFB39B9DE}" srcOrd="27" destOrd="0" presId="urn:microsoft.com/office/officeart/2005/8/layout/list1"/>
    <dgm:cxn modelId="{8B4C9A58-CAFF-DD41-96EB-9583ABA5BF97}" type="presParOf" srcId="{1832335E-7A21-5740-BA04-7E137D229B80}" destId="{C3F92E70-C0D1-0344-9A71-F28281F1F25F}" srcOrd="28" destOrd="0" presId="urn:microsoft.com/office/officeart/2005/8/layout/list1"/>
    <dgm:cxn modelId="{798357F1-7804-8B4A-8729-45FAB3599044}" type="presParOf" srcId="{C3F92E70-C0D1-0344-9A71-F28281F1F25F}" destId="{20BF5459-E16B-1A47-A963-0F1D58EB9225}" srcOrd="0" destOrd="0" presId="urn:microsoft.com/office/officeart/2005/8/layout/list1"/>
    <dgm:cxn modelId="{B90DC5AA-47F9-2B42-8485-6EEEDF0F2FCC}" type="presParOf" srcId="{C3F92E70-C0D1-0344-9A71-F28281F1F25F}" destId="{7A891C40-3412-9546-8DD6-0EE98ACE3BC3}" srcOrd="1" destOrd="0" presId="urn:microsoft.com/office/officeart/2005/8/layout/list1"/>
    <dgm:cxn modelId="{AA3D5A77-B936-E640-A03C-A8D2F3159F2A}" type="presParOf" srcId="{1832335E-7A21-5740-BA04-7E137D229B80}" destId="{43819045-B3E8-3543-865C-CBD7B748B811}" srcOrd="29" destOrd="0" presId="urn:microsoft.com/office/officeart/2005/8/layout/list1"/>
    <dgm:cxn modelId="{523DECB7-E5D7-1A4E-AF92-AD080F2F9051}" type="presParOf" srcId="{1832335E-7A21-5740-BA04-7E137D229B80}" destId="{28983E35-3BBA-764D-8EBE-7DB84B47E8D0}" srcOrd="30" destOrd="0" presId="urn:microsoft.com/office/officeart/2005/8/layout/list1"/>
  </dgm:cxnLst>
  <dgm:bg/>
  <dgm:whole>
    <a:ln>
      <a:solidFill>
        <a:schemeClr val="bg1">
          <a:alpha val="4537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8A824-C9D8-7C4B-AE17-35970BF18CE1}">
      <dsp:nvSpPr>
        <dsp:cNvPr id="0" name=""/>
        <dsp:cNvSpPr/>
      </dsp:nvSpPr>
      <dsp:spPr>
        <a:xfrm>
          <a:off x="0" y="34330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8A9BAD-776F-5A4F-A7E4-46A6683177C3}">
      <dsp:nvSpPr>
        <dsp:cNvPr id="0" name=""/>
        <dsp:cNvSpPr/>
      </dsp:nvSpPr>
      <dsp:spPr>
        <a:xfrm>
          <a:off x="486136" y="13666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The action-oriented approach and the notion of the social agent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156842"/>
        <a:ext cx="6765564" cy="372930"/>
      </dsp:txXfrm>
    </dsp:sp>
    <dsp:sp modelId="{10763450-DA86-004B-86BF-B4DD3DABA1E9}">
      <dsp:nvSpPr>
        <dsp:cNvPr id="0" name=""/>
        <dsp:cNvSpPr/>
      </dsp:nvSpPr>
      <dsp:spPr>
        <a:xfrm>
          <a:off x="0" y="97834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2F0475-830B-444E-96C2-1D216BC1D551}">
      <dsp:nvSpPr>
        <dsp:cNvPr id="0" name=""/>
        <dsp:cNvSpPr/>
      </dsp:nvSpPr>
      <dsp:spPr>
        <a:xfrm>
          <a:off x="486136" y="77170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The four modes of communication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791882"/>
        <a:ext cx="6765564" cy="372930"/>
      </dsp:txXfrm>
    </dsp:sp>
    <dsp:sp modelId="{0A208194-1850-604F-A9D8-6D7B527EC622}">
      <dsp:nvSpPr>
        <dsp:cNvPr id="0" name=""/>
        <dsp:cNvSpPr/>
      </dsp:nvSpPr>
      <dsp:spPr>
        <a:xfrm>
          <a:off x="0" y="161338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0B409-C892-EA4F-BC66-1805D417032A}">
      <dsp:nvSpPr>
        <dsp:cNvPr id="0" name=""/>
        <dsp:cNvSpPr/>
      </dsp:nvSpPr>
      <dsp:spPr>
        <a:xfrm>
          <a:off x="486136" y="140674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Interaction: Online interaction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1426922"/>
        <a:ext cx="6765564" cy="372930"/>
      </dsp:txXfrm>
    </dsp:sp>
    <dsp:sp modelId="{D7265CB3-F79B-2943-8F50-636C819AD21C}">
      <dsp:nvSpPr>
        <dsp:cNvPr id="0" name=""/>
        <dsp:cNvSpPr/>
      </dsp:nvSpPr>
      <dsp:spPr>
        <a:xfrm>
          <a:off x="0" y="224842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8585EA-D199-214F-839D-F63FEBC6C95B}">
      <dsp:nvSpPr>
        <dsp:cNvPr id="0" name=""/>
        <dsp:cNvSpPr/>
      </dsp:nvSpPr>
      <dsp:spPr>
        <a:xfrm>
          <a:off x="486136" y="204178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tx1"/>
              </a:solidFill>
            </a:rPr>
            <a:t>Mediation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506311" y="2061963"/>
        <a:ext cx="6765564" cy="372930"/>
      </dsp:txXfrm>
    </dsp:sp>
    <dsp:sp modelId="{1C6E6F96-C572-B14B-99D8-6CEB14EC5875}">
      <dsp:nvSpPr>
        <dsp:cNvPr id="0" name=""/>
        <dsp:cNvSpPr/>
      </dsp:nvSpPr>
      <dsp:spPr>
        <a:xfrm>
          <a:off x="0" y="288346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F95C7-47EA-3847-A21E-F4ABAA75334E}">
      <dsp:nvSpPr>
        <dsp:cNvPr id="0" name=""/>
        <dsp:cNvSpPr/>
      </dsp:nvSpPr>
      <dsp:spPr>
        <a:xfrm>
          <a:off x="486136" y="267682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noProof="0" dirty="0">
              <a:solidFill>
                <a:schemeClr val="tx1"/>
              </a:solidFill>
            </a:rPr>
            <a:t>Pluricultural aspects</a:t>
          </a:r>
        </a:p>
      </dsp:txBody>
      <dsp:txXfrm>
        <a:off x="506311" y="2697002"/>
        <a:ext cx="6765564" cy="372930"/>
      </dsp:txXfrm>
    </dsp:sp>
    <dsp:sp modelId="{D107E570-EA56-DB45-8A5C-8B07ED75DC03}">
      <dsp:nvSpPr>
        <dsp:cNvPr id="0" name=""/>
        <dsp:cNvSpPr/>
      </dsp:nvSpPr>
      <dsp:spPr>
        <a:xfrm>
          <a:off x="0" y="351850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85BB02-A736-0B41-AB3A-25DB9A0C2D84}">
      <dsp:nvSpPr>
        <dsp:cNvPr id="0" name=""/>
        <dsp:cNvSpPr/>
      </dsp:nvSpPr>
      <dsp:spPr>
        <a:xfrm>
          <a:off x="486136" y="3311867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noProof="0" dirty="0">
              <a:solidFill>
                <a:schemeClr val="tx1"/>
              </a:solidFill>
            </a:rPr>
            <a:t>Plurilingual approaches</a:t>
          </a:r>
        </a:p>
      </dsp:txBody>
      <dsp:txXfrm>
        <a:off x="506311" y="3332042"/>
        <a:ext cx="6765564" cy="372930"/>
      </dsp:txXfrm>
    </dsp:sp>
    <dsp:sp modelId="{2166840D-7DEB-C94D-8502-E680E911B647}">
      <dsp:nvSpPr>
        <dsp:cNvPr id="0" name=""/>
        <dsp:cNvSpPr/>
      </dsp:nvSpPr>
      <dsp:spPr>
        <a:xfrm>
          <a:off x="0" y="4153548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7962C7-3C3D-4B49-872E-863594B70465}">
      <dsp:nvSpPr>
        <dsp:cNvPr id="0" name=""/>
        <dsp:cNvSpPr/>
      </dsp:nvSpPr>
      <dsp:spPr>
        <a:xfrm>
          <a:off x="486136" y="394690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kern="1200" noProof="0" dirty="0">
              <a:solidFill>
                <a:schemeClr val="tx1"/>
              </a:solidFill>
              <a:sym typeface="Wingdings" panose="05000000000000000000" pitchFamily="2" charset="2"/>
            </a:rPr>
            <a:t> </a:t>
          </a:r>
          <a:r>
            <a:rPr lang="en-GB" sz="1800" b="1" i="1" kern="1200" noProof="0" dirty="0">
              <a:solidFill>
                <a:schemeClr val="tx1"/>
              </a:solidFill>
            </a:rPr>
            <a:t>Paradigm shift</a:t>
          </a:r>
        </a:p>
      </dsp:txBody>
      <dsp:txXfrm>
        <a:off x="506311" y="3967083"/>
        <a:ext cx="6765564" cy="372930"/>
      </dsp:txXfrm>
    </dsp:sp>
    <dsp:sp modelId="{28983E35-3BBA-764D-8EBE-7DB84B47E8D0}">
      <dsp:nvSpPr>
        <dsp:cNvPr id="0" name=""/>
        <dsp:cNvSpPr/>
      </dsp:nvSpPr>
      <dsp:spPr>
        <a:xfrm>
          <a:off x="0" y="4788587"/>
          <a:ext cx="972273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91C40-3412-9546-8DD6-0EE98ACE3BC3}">
      <dsp:nvSpPr>
        <dsp:cNvPr id="0" name=""/>
        <dsp:cNvSpPr/>
      </dsp:nvSpPr>
      <dsp:spPr>
        <a:xfrm>
          <a:off x="486136" y="4581948"/>
          <a:ext cx="6805914" cy="4132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47" tIns="0" rIns="257247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noProof="0" dirty="0">
              <a:solidFill>
                <a:schemeClr val="tx1"/>
              </a:solidFill>
            </a:rPr>
            <a:t>Constructive alignment</a:t>
          </a:r>
        </a:p>
      </dsp:txBody>
      <dsp:txXfrm>
        <a:off x="506311" y="4602123"/>
        <a:ext cx="6765564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27.06.2024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141E944-80F7-B57E-C99F-8100EA0E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CD3BFD8-6339-0D29-A4FB-8177FDD0B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B6400B-8578-636E-E4D4-5EA25C39D3E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BCC038-EC5A-A198-2BC9-04395972E1F9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34D554-F0AC-CED5-38B8-D18E7AFBD574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cefr-descriptors-2020-/16809ed2c7" TargetMode="External"/><Relationship Id="rId2" Type="http://schemas.openxmlformats.org/officeDocument/2006/relationships/hyperlink" Target="https://www.coe.int/en/web/common-european-framework-reference-languages/hom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common-european-framework-of-reference-for-languages-learning-teaching/16809ea0d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282" y="2306270"/>
            <a:ext cx="9865895" cy="1977676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Innovative aspects of the Companion Volume: </a:t>
            </a:r>
            <a:br>
              <a:rPr lang="en-GB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concepts in depth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800" y="247923"/>
            <a:ext cx="11593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Boîte à outils pour la mise en œuvre du volume complémentaire du CECR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6F24414E-EC77-447F-D1E1-538D599382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67" y="102686"/>
            <a:ext cx="1026915" cy="666881"/>
          </a:xfrm>
          <a:prstGeom prst="rect">
            <a:avLst/>
          </a:prstGeom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DEE3FD88-F658-FFFE-2456-C37977356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00" y="6127232"/>
            <a:ext cx="772614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J. et al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77"/>
    </mc:Choice>
    <mc:Fallback xmlns="">
      <p:transition spd="slow" advTm="787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Mediation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Mediation activities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mediating a text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mediating concepts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mediating communication</a:t>
            </a:r>
          </a:p>
          <a:p>
            <a:r>
              <a:rPr lang="en-GB" dirty="0"/>
              <a:t>Mediation strategies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strategies to explain a new concept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strategies to simplify a text</a:t>
            </a:r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14608BE-851D-4D8B-925A-D62190EF7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814" y="1690688"/>
            <a:ext cx="5853112" cy="32956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6" name="Textfeld 1">
            <a:extLst>
              <a:ext uri="{FF2B5EF4-FFF2-40B4-BE49-F238E27FC236}">
                <a16:creationId xmlns:a16="http://schemas.microsoft.com/office/drawing/2014/main" id="{F295D2CD-9261-4864-99DF-66C4E565B2B1}"/>
              </a:ext>
            </a:extLst>
          </p:cNvPr>
          <p:cNvSpPr txBox="1"/>
          <p:nvPr/>
        </p:nvSpPr>
        <p:spPr>
          <a:xfrm>
            <a:off x="7513504" y="5121676"/>
            <a:ext cx="354324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see: </a:t>
            </a:r>
            <a:r>
              <a:rPr lang="en-GB" dirty="0" err="1"/>
              <a:t>VITbox</a:t>
            </a:r>
            <a:r>
              <a:rPr lang="en-GB" dirty="0"/>
              <a:t> module on mediation</a:t>
            </a:r>
          </a:p>
        </p:txBody>
      </p:sp>
    </p:spTree>
    <p:extLst>
      <p:ext uri="{BB962C8B-B14F-4D97-AF65-F5344CB8AC3E}">
        <p14:creationId xmlns:p14="http://schemas.microsoft.com/office/powerpoint/2010/main" val="249128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2121"/>
    </mc:Choice>
    <mc:Fallback xmlns="">
      <p:transition advTm="3212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Plurilingual approaches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promoting plurilingual approaches</a:t>
            </a:r>
          </a:p>
          <a:p>
            <a:r>
              <a:rPr lang="en-GB" dirty="0"/>
              <a:t>using heritage languages as a useful resource</a:t>
            </a:r>
          </a:p>
          <a:p>
            <a:r>
              <a:rPr lang="en-GB" dirty="0"/>
              <a:t>fostering social inclusion</a:t>
            </a:r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7210697" y="4146170"/>
            <a:ext cx="342246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for more information please consult the </a:t>
            </a:r>
            <a:r>
              <a:rPr lang="en-GB" dirty="0" err="1"/>
              <a:t>VITbox</a:t>
            </a:r>
            <a:r>
              <a:rPr lang="en-GB" dirty="0"/>
              <a:t> module on </a:t>
            </a:r>
            <a:r>
              <a:rPr lang="en-GB" dirty="0" err="1"/>
              <a:t>plurilingualism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0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1409"/>
    </mc:Choice>
    <mc:Fallback xmlns="">
      <p:transition advTm="4140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Pluricultural aspects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promoting cultural diversity</a:t>
            </a:r>
          </a:p>
          <a:p>
            <a:r>
              <a:rPr lang="en-GB" dirty="0"/>
              <a:t>encouraging intercultural education, intercultural dialogue, social inclusion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63F4743-96FA-401B-968D-662CB0A89E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293" y="2806932"/>
            <a:ext cx="7162488" cy="405106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Textfeld 1">
            <a:extLst>
              <a:ext uri="{FF2B5EF4-FFF2-40B4-BE49-F238E27FC236}">
                <a16:creationId xmlns:a16="http://schemas.microsoft.com/office/drawing/2014/main" id="{D8C12B47-7D32-4BEF-BD51-8D39AB2DDD5C}"/>
              </a:ext>
            </a:extLst>
          </p:cNvPr>
          <p:cNvSpPr txBox="1"/>
          <p:nvPr/>
        </p:nvSpPr>
        <p:spPr>
          <a:xfrm>
            <a:off x="1334562" y="3750175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for more information please consult  the </a:t>
            </a:r>
            <a:r>
              <a:rPr lang="en-GB" dirty="0" err="1"/>
              <a:t>VITbox</a:t>
            </a:r>
            <a:r>
              <a:rPr lang="en-GB" dirty="0"/>
              <a:t> module on pluricultural aspects</a:t>
            </a:r>
          </a:p>
        </p:txBody>
      </p:sp>
    </p:spTree>
    <p:extLst>
      <p:ext uri="{BB962C8B-B14F-4D97-AF65-F5344CB8AC3E}">
        <p14:creationId xmlns:p14="http://schemas.microsoft.com/office/powerpoint/2010/main" val="91388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1344"/>
    </mc:Choice>
    <mc:Fallback xmlns="">
      <p:transition advTm="3134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Paradigm shift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The notion of the “learner as a social agent”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puts learner at the centre of any activity (in teaching, learning and assessment),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gives more autonomy to the learner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who is made responsible for his or her learning (self-reflected learning).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It requires action-oriented and task-based approaches to teaching and 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requires to bring in line teaching, learning and assessment (“constructive alignment”). 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It also requires a variety of approaches to assessment</a:t>
            </a:r>
          </a:p>
          <a:p>
            <a:pPr marL="534988" indent="-534988">
              <a:buFont typeface="Wingdings" panose="05000000000000000000" pitchFamily="2" charset="2"/>
              <a:buChar char="à"/>
            </a:pPr>
            <a:r>
              <a:rPr lang="en-GB" dirty="0"/>
              <a:t>and allows the learner to develop individual skills profiles.</a:t>
            </a:r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051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9102"/>
    </mc:Choice>
    <mc:Fallback xmlns="">
      <p:transition advTm="4910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Constructive alignment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aligning teaching, learning and assessment</a:t>
            </a:r>
          </a:p>
          <a:p>
            <a:pPr marL="0" indent="0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This requires: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en-GB" dirty="0"/>
              <a:t>defining the learning objectives based on the new descriptor scales and descriptors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en-GB" dirty="0"/>
              <a:t>linking assessment tasks to tasks and projects carried out in the classroom</a:t>
            </a: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en-GB" dirty="0"/>
              <a:t>i.e. making sure that the exam reflects the skills, competences and activities developed in the classroom and addresses the learning objectives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8059830" y="2090947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for more information please consult  the </a:t>
            </a:r>
            <a:r>
              <a:rPr lang="en-GB" dirty="0" err="1"/>
              <a:t>VITbox</a:t>
            </a:r>
            <a:r>
              <a:rPr lang="en-GB" dirty="0"/>
              <a:t> module on constructive alignment</a:t>
            </a:r>
          </a:p>
        </p:txBody>
      </p:sp>
    </p:spTree>
    <p:extLst>
      <p:ext uri="{BB962C8B-B14F-4D97-AF65-F5344CB8AC3E}">
        <p14:creationId xmlns:p14="http://schemas.microsoft.com/office/powerpoint/2010/main" val="192392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9099"/>
    </mc:Choice>
    <mc:Fallback xmlns="">
      <p:transition advTm="2909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The CEFR Companion Volume – 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690688"/>
            <a:ext cx="11218126" cy="4186005"/>
          </a:xfrm>
        </p:spPr>
        <p:txBody>
          <a:bodyPr>
            <a:noAutofit/>
          </a:bodyPr>
          <a:lstStyle/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GB" sz="1600" dirty="0"/>
              <a:t>Council of Europe (2001): </a:t>
            </a:r>
            <a:r>
              <a:rPr lang="en-GB" sz="1600" i="1" dirty="0"/>
              <a:t>Common European Framework of Reference for Languages: Learning, teaching, assessment</a:t>
            </a:r>
            <a:r>
              <a:rPr lang="en-GB" sz="1600" dirty="0"/>
              <a:t>. Cambridge: CUP.</a:t>
            </a:r>
            <a:endParaRPr lang="de-DE" sz="1600" dirty="0"/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1600" dirty="0"/>
              <a:t>Council </a:t>
            </a:r>
            <a:r>
              <a:rPr lang="de-DE" sz="1600" dirty="0" err="1"/>
              <a:t>of</a:t>
            </a:r>
            <a:r>
              <a:rPr lang="de-DE" sz="1600" dirty="0"/>
              <a:t> Europe (2020): </a:t>
            </a:r>
            <a:r>
              <a:rPr lang="en-US" sz="1600" i="1" dirty="0"/>
              <a:t>Common European Framework of Reference for Languages: Learning, Teaching, Assessment – Companion volume</a:t>
            </a:r>
            <a:r>
              <a:rPr lang="en-US" sz="1600" dirty="0"/>
              <a:t>. Strasbourg: Council of Europe Publishing.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Council of Europe CEFR website: </a:t>
            </a:r>
            <a:r>
              <a:rPr lang="en-US" sz="1600" dirty="0">
                <a:hlinkClick r:id="rId2"/>
              </a:rPr>
              <a:t>https://www.coe.int/en/web/common-european-framework-reference-languages/home</a:t>
            </a:r>
            <a:r>
              <a:rPr lang="en-US" sz="1600" dirty="0"/>
              <a:t>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CEFR Descriptors – searchable database: </a:t>
            </a:r>
            <a:r>
              <a:rPr lang="en-US" sz="1600" dirty="0">
                <a:hlinkClick r:id="rId3"/>
              </a:rPr>
              <a:t>https://rm.coe.int/cefr-descriptors-2020-/16809ed2c7</a:t>
            </a:r>
            <a:r>
              <a:rPr lang="en-US" sz="1600" dirty="0"/>
              <a:t> 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1600" dirty="0"/>
              <a:t>Fischer, Johann (2021): The Language </a:t>
            </a:r>
            <a:r>
              <a:rPr lang="de-DE" sz="1600" dirty="0" err="1"/>
              <a:t>Learner</a:t>
            </a:r>
            <a:r>
              <a:rPr lang="de-DE" sz="1600" dirty="0"/>
              <a:t> </a:t>
            </a:r>
            <a:r>
              <a:rPr lang="de-DE" sz="1600" dirty="0" err="1"/>
              <a:t>as</a:t>
            </a:r>
            <a:r>
              <a:rPr lang="de-DE" sz="1600" dirty="0"/>
              <a:t> a </a:t>
            </a:r>
            <a:r>
              <a:rPr lang="de-DE" sz="1600" dirty="0" err="1"/>
              <a:t>Social</a:t>
            </a:r>
            <a:r>
              <a:rPr lang="de-DE" sz="1600" dirty="0"/>
              <a:t> Agent – neuer Blick auf die Lernenden dank des Companion </a:t>
            </a:r>
            <a:r>
              <a:rPr lang="de-DE" sz="1600" dirty="0" err="1"/>
              <a:t>Volumes</a:t>
            </a:r>
            <a:r>
              <a:rPr lang="de-DE" sz="1600" dirty="0"/>
              <a:t> zum GER. </a:t>
            </a:r>
            <a:r>
              <a:rPr lang="en-GB" sz="1600" dirty="0"/>
              <a:t>In: Brandt, Anikó / </a:t>
            </a:r>
            <a:r>
              <a:rPr lang="en-GB" sz="1600" dirty="0" err="1"/>
              <a:t>Buschmann-Göbels</a:t>
            </a:r>
            <a:r>
              <a:rPr lang="en-GB" sz="1600" dirty="0"/>
              <a:t>, Astrid / Harsch, Claudia (eds.): </a:t>
            </a:r>
            <a:r>
              <a:rPr lang="en-GB" sz="1600" i="1" dirty="0"/>
              <a:t>Rethinking the Language Learner: </a:t>
            </a:r>
            <a:r>
              <a:rPr lang="en-GB" sz="1600" i="1" dirty="0" err="1"/>
              <a:t>Paradigmen</a:t>
            </a:r>
            <a:r>
              <a:rPr lang="en-GB" sz="1600" i="1" dirty="0"/>
              <a:t> – </a:t>
            </a:r>
            <a:r>
              <a:rPr lang="en-GB" sz="1600" i="1" dirty="0" err="1"/>
              <a:t>Methoden</a:t>
            </a:r>
            <a:r>
              <a:rPr lang="en-GB" sz="1600" i="1" dirty="0"/>
              <a:t> – </a:t>
            </a:r>
            <a:r>
              <a:rPr lang="en-GB" sz="1600" i="1" dirty="0" err="1"/>
              <a:t>Disziplinen</a:t>
            </a:r>
            <a:r>
              <a:rPr lang="en-GB" sz="1600" i="1" dirty="0"/>
              <a:t>. </a:t>
            </a:r>
            <a:r>
              <a:rPr lang="de-DE" sz="1600" i="1" dirty="0"/>
              <a:t>Erträge des 7. Bremer Symposions</a:t>
            </a:r>
            <a:r>
              <a:rPr lang="de-DE" sz="1600" dirty="0"/>
              <a:t>. Bochum: AKS-Verlag, 246-259.</a:t>
            </a:r>
            <a:endParaRPr lang="en-US" sz="1600" dirty="0"/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dirty="0"/>
              <a:t>Fischer, Johann / Wolder, Nicole (2021): </a:t>
            </a:r>
            <a:r>
              <a:rPr lang="de-DE" sz="1600" dirty="0"/>
              <a:t>Erfahrungen in der Umsetzung der Inhalte des Begleitbands zum </a:t>
            </a:r>
            <a:r>
              <a:rPr lang="de-DE" sz="1600" dirty="0" err="1"/>
              <a:t>GeR</a:t>
            </a:r>
            <a:r>
              <a:rPr lang="de-DE" sz="1600" dirty="0"/>
              <a:t> im Hochschulkontext – Ergebnisse eines Projektes des Europarates und Handlungsbedarf für Hochschulsprachenzentren. </a:t>
            </a:r>
            <a:r>
              <a:rPr lang="de-DE" sz="1600" i="1" dirty="0"/>
              <a:t>Fremdsprachen und Hochschule </a:t>
            </a:r>
            <a:r>
              <a:rPr lang="de-DE" sz="1600" dirty="0"/>
              <a:t>96, 7-27.</a:t>
            </a:r>
          </a:p>
          <a:p>
            <a:pPr marL="539750" indent="-539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de-DE" sz="1600" dirty="0"/>
              <a:t>Fischer, Johann / Wolder, Nicole (2022): </a:t>
            </a:r>
            <a:r>
              <a:rPr lang="en-GB" sz="1600" dirty="0"/>
              <a:t>Implementation of the CEFR Companion Volume in the </a:t>
            </a:r>
            <a:r>
              <a:rPr lang="en-GB" sz="1600" dirty="0" err="1"/>
              <a:t>UNIcert</a:t>
            </a:r>
            <a:r>
              <a:rPr lang="en-GB" sz="1600" baseline="30000" dirty="0"/>
              <a:t>®</a:t>
            </a:r>
            <a:r>
              <a:rPr lang="en-GB" sz="1600" dirty="0"/>
              <a:t> and NULTE Networks. In: North, Brian / </a:t>
            </a:r>
            <a:r>
              <a:rPr lang="en-GB" sz="1600" dirty="0" err="1"/>
              <a:t>Piccardo</a:t>
            </a:r>
            <a:r>
              <a:rPr lang="en-GB" sz="1600" dirty="0"/>
              <a:t>, </a:t>
            </a:r>
            <a:r>
              <a:rPr lang="en-GB" sz="1600" dirty="0" err="1"/>
              <a:t>Enrica</a:t>
            </a:r>
            <a:r>
              <a:rPr lang="en-GB" sz="1600" dirty="0"/>
              <a:t> / Goodier, Tim / </a:t>
            </a:r>
            <a:r>
              <a:rPr lang="en-GB" sz="1600" dirty="0" err="1"/>
              <a:t>Fasoglio</a:t>
            </a:r>
            <a:r>
              <a:rPr lang="en-GB" sz="1600" dirty="0"/>
              <a:t>, Daniela / </a:t>
            </a:r>
            <a:r>
              <a:rPr lang="en-GB" sz="1600" dirty="0" err="1"/>
              <a:t>Margonis</a:t>
            </a:r>
            <a:r>
              <a:rPr lang="en-GB" sz="1600" dirty="0"/>
              <a:t>-Pasinetti, Rosanna / Rüschoff, Bernd (eds.): </a:t>
            </a:r>
            <a:r>
              <a:rPr lang="en-GB" sz="1600" i="1" dirty="0"/>
              <a:t>Enriching 21</a:t>
            </a:r>
            <a:r>
              <a:rPr lang="en-GB" sz="1600" i="1" baseline="30000" dirty="0"/>
              <a:t>st</a:t>
            </a:r>
            <a:r>
              <a:rPr lang="en-GB" sz="1600" i="1" dirty="0"/>
              <a:t> century language education. The CEFR Companion volume in practice</a:t>
            </a:r>
            <a:r>
              <a:rPr lang="en-GB" sz="1600" dirty="0"/>
              <a:t>, Strasbourg: Council of Europe Publishing, 185-201.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246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6569"/>
    </mc:Choice>
    <mc:Fallback xmlns="">
      <p:transition advTm="3656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4014005-8AEA-C0A9-BFBC-849BAD52708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011884966"/>
              </p:ext>
            </p:extLst>
          </p:nvPr>
        </p:nvGraphicFramePr>
        <p:xfrm>
          <a:off x="462987" y="723037"/>
          <a:ext cx="9722735" cy="527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el 1">
            <a:extLst>
              <a:ext uri="{FF2B5EF4-FFF2-40B4-BE49-F238E27FC236}">
                <a16:creationId xmlns:a16="http://schemas.microsoft.com/office/drawing/2014/main" id="{AE0DAA4A-7785-4774-B307-626681039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285614"/>
            <a:ext cx="11218126" cy="406400"/>
          </a:xfrm>
        </p:spPr>
        <p:txBody>
          <a:bodyPr>
            <a:normAutofit fontScale="90000"/>
          </a:bodyPr>
          <a:lstStyle/>
          <a:p>
            <a:r>
              <a:rPr lang="en-GB" sz="2800" b="1" dirty="0"/>
              <a:t>Innovative aspects of the CEFR Companion Volume</a:t>
            </a:r>
          </a:p>
        </p:txBody>
      </p:sp>
    </p:spTree>
    <p:extLst>
      <p:ext uri="{BB962C8B-B14F-4D97-AF65-F5344CB8AC3E}">
        <p14:creationId xmlns:p14="http://schemas.microsoft.com/office/powerpoint/2010/main" val="310533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63"/>
    </mc:Choice>
    <mc:Fallback xmlns="">
      <p:transition spd="slow" advTm="4296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The action-oriented approach and </a:t>
            </a:r>
            <a:br>
              <a:rPr lang="en-GB" sz="3200" b="1" dirty="0"/>
            </a:br>
            <a:r>
              <a:rPr lang="en-GB" sz="3200" b="1" dirty="0"/>
              <a:t>	the notion of the social agent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action-oriented approach: not a new concept, but highlighted in the theoretical part of the publication</a:t>
            </a:r>
          </a:p>
          <a:p>
            <a:r>
              <a:rPr lang="en-GB" dirty="0"/>
              <a:t>focus on the learner as a social agent</a:t>
            </a:r>
          </a:p>
          <a:p>
            <a:r>
              <a:rPr lang="en-GB" dirty="0"/>
              <a:t>emphasis on collaborative tasks and </a:t>
            </a:r>
            <a:br>
              <a:rPr lang="en-GB" dirty="0"/>
            </a:br>
            <a:r>
              <a:rPr lang="en-GB" dirty="0"/>
              <a:t>co-construction of meaning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B8CE916-D261-4635-AE80-645E5DD31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429" y="2804142"/>
            <a:ext cx="4342652" cy="286454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0C6510-E862-4678-8294-EEAE41B8B92D}"/>
              </a:ext>
            </a:extLst>
          </p:cNvPr>
          <p:cNvSpPr txBox="1"/>
          <p:nvPr/>
        </p:nvSpPr>
        <p:spPr>
          <a:xfrm>
            <a:off x="7071429" y="5736156"/>
            <a:ext cx="478072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See: </a:t>
            </a:r>
            <a:r>
              <a:rPr lang="en-GB" sz="1600" dirty="0" err="1"/>
              <a:t>VITbox</a:t>
            </a:r>
            <a:r>
              <a:rPr lang="en-GB" sz="1600" dirty="0"/>
              <a:t> module “Action-oriented approach &amp; social agent”, and also: Fischer (2021): 254; Fischer / Wolder (2022): 197.</a:t>
            </a:r>
          </a:p>
        </p:txBody>
      </p:sp>
    </p:spTree>
    <p:extLst>
      <p:ext uri="{BB962C8B-B14F-4D97-AF65-F5344CB8AC3E}">
        <p14:creationId xmlns:p14="http://schemas.microsoft.com/office/powerpoint/2010/main" val="425953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47346"/>
    </mc:Choice>
    <mc:Fallback xmlns="">
      <p:transition advTm="4734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The four modes of communication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The CEFR </a:t>
            </a:r>
            <a:r>
              <a:rPr lang="en-GB" dirty="0"/>
              <a:t>descriptors have been regrouped according to the four modes of communication they address:</a:t>
            </a:r>
          </a:p>
          <a:p>
            <a:pPr marL="0" indent="0">
              <a:buNone/>
            </a:pPr>
            <a:endParaRPr lang="en-GB" sz="1400" dirty="0"/>
          </a:p>
          <a:p>
            <a:pPr marL="981075" indent="-404813"/>
            <a:r>
              <a:rPr lang="en-GB" dirty="0"/>
              <a:t>reception</a:t>
            </a:r>
          </a:p>
          <a:p>
            <a:pPr marL="981075" indent="-404813"/>
            <a:r>
              <a:rPr lang="en-GB" dirty="0"/>
              <a:t>production</a:t>
            </a:r>
          </a:p>
          <a:p>
            <a:pPr marL="981075" indent="-404813"/>
            <a:r>
              <a:rPr lang="en-GB" dirty="0"/>
              <a:t>interaction</a:t>
            </a:r>
          </a:p>
          <a:p>
            <a:pPr marL="981075" indent="-404813"/>
            <a:r>
              <a:rPr lang="en-GB" dirty="0"/>
              <a:t>mediation</a:t>
            </a:r>
          </a:p>
        </p:txBody>
      </p:sp>
    </p:spTree>
    <p:extLst>
      <p:ext uri="{BB962C8B-B14F-4D97-AF65-F5344CB8AC3E}">
        <p14:creationId xmlns:p14="http://schemas.microsoft.com/office/powerpoint/2010/main" val="79089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5921"/>
    </mc:Choice>
    <mc:Fallback xmlns="">
      <p:transition advTm="159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The four modes of communication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3B22110-D698-4954-8040-6094AF027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548" y="1702673"/>
            <a:ext cx="10857917" cy="4249280"/>
          </a:xfrm>
          <a:prstGeom prst="rect">
            <a:avLst/>
          </a:prstGeom>
        </p:spPr>
      </p:pic>
      <p:sp>
        <p:nvSpPr>
          <p:cNvPr id="9" name="Textfeld 1">
            <a:extLst>
              <a:ext uri="{FF2B5EF4-FFF2-40B4-BE49-F238E27FC236}">
                <a16:creationId xmlns:a16="http://schemas.microsoft.com/office/drawing/2014/main" id="{0891C761-252C-4471-A1A3-1232D2045B1E}"/>
              </a:ext>
            </a:extLst>
          </p:cNvPr>
          <p:cNvSpPr txBox="1"/>
          <p:nvPr/>
        </p:nvSpPr>
        <p:spPr>
          <a:xfrm>
            <a:off x="4718173" y="5351788"/>
            <a:ext cx="673130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Council </a:t>
            </a:r>
            <a:r>
              <a:rPr lang="de-DE" dirty="0" err="1"/>
              <a:t>of</a:t>
            </a:r>
            <a:r>
              <a:rPr lang="de-DE" dirty="0"/>
              <a:t> Europe (2020): </a:t>
            </a:r>
            <a:r>
              <a:rPr lang="de-DE" i="1" dirty="0"/>
              <a:t>Common European Framework for </a:t>
            </a:r>
            <a:r>
              <a:rPr lang="de-DE" i="1" dirty="0" err="1"/>
              <a:t>Languages</a:t>
            </a:r>
            <a:r>
              <a:rPr lang="de-DE" i="1" dirty="0"/>
              <a:t>: Learning, Teaching, Assessment. Companion </a:t>
            </a:r>
            <a:r>
              <a:rPr lang="de-DE" i="1" dirty="0" err="1"/>
              <a:t>volume</a:t>
            </a:r>
            <a:r>
              <a:rPr lang="de-DE" dirty="0"/>
              <a:t>, 34.</a:t>
            </a:r>
          </a:p>
          <a:p>
            <a:r>
              <a:rPr lang="de-DE" dirty="0">
                <a:hlinkClick r:id="rId3"/>
              </a:rPr>
              <a:t>https://rm.coe.int/common-european-framework-of-reference-for-languages-learning-teaching/16809ea0d4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714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10097"/>
    </mc:Choice>
    <mc:Fallback xmlns="">
      <p:transition advTm="100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The four modes of communication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The </a:t>
            </a:r>
            <a:r>
              <a:rPr lang="en-GB" dirty="0"/>
              <a:t>four modes of communication focus on the aims of a situation of communication.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They do not replace the four language skills, but provide a different, more target perspective on situation of communication.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187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0844"/>
    </mc:Choice>
    <mc:Fallback xmlns="">
      <p:transition advTm="208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3A9E831-49D4-44BD-97A6-CAB739535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40" y="69813"/>
            <a:ext cx="11906520" cy="67183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xtfeld 1">
            <a:extLst>
              <a:ext uri="{FF2B5EF4-FFF2-40B4-BE49-F238E27FC236}">
                <a16:creationId xmlns:a16="http://schemas.microsoft.com/office/drawing/2014/main" id="{A5965D16-5EC7-4DC5-9DBC-F3F1E5AC3DC6}"/>
              </a:ext>
            </a:extLst>
          </p:cNvPr>
          <p:cNvSpPr txBox="1"/>
          <p:nvPr/>
        </p:nvSpPr>
        <p:spPr>
          <a:xfrm>
            <a:off x="3301388" y="6488668"/>
            <a:ext cx="88906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see: </a:t>
            </a:r>
            <a:r>
              <a:rPr lang="en-GB" dirty="0" err="1"/>
              <a:t>VITbox</a:t>
            </a:r>
            <a:r>
              <a:rPr lang="en-GB" dirty="0"/>
              <a:t> module on four modes of communication, and also: Fischer / Wolder (2021: 14) </a:t>
            </a:r>
          </a:p>
        </p:txBody>
      </p:sp>
    </p:spTree>
    <p:extLst>
      <p:ext uri="{BB962C8B-B14F-4D97-AF65-F5344CB8AC3E}">
        <p14:creationId xmlns:p14="http://schemas.microsoft.com/office/powerpoint/2010/main" val="13958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3437"/>
    </mc:Choice>
    <mc:Fallback xmlns="">
      <p:transition advTm="3343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Interaction: Online interaction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taking into account current developments and trends in society</a:t>
            </a:r>
          </a:p>
          <a:p>
            <a:r>
              <a:rPr lang="en-GB" dirty="0"/>
              <a:t>online interaction as a </a:t>
            </a:r>
            <a:r>
              <a:rPr lang="en-US" dirty="0"/>
              <a:t>a multimodal activity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6E5ADEC-9C38-4AC9-990E-35E67BDE0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757" y="2902666"/>
            <a:ext cx="7036459" cy="395533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6" name="Textfeld 1">
            <a:extLst>
              <a:ext uri="{FF2B5EF4-FFF2-40B4-BE49-F238E27FC236}">
                <a16:creationId xmlns:a16="http://schemas.microsoft.com/office/drawing/2014/main" id="{291992F0-C14A-4147-B424-2BE8958CC181}"/>
              </a:ext>
            </a:extLst>
          </p:cNvPr>
          <p:cNvSpPr txBox="1"/>
          <p:nvPr/>
        </p:nvSpPr>
        <p:spPr>
          <a:xfrm>
            <a:off x="1406482" y="5034444"/>
            <a:ext cx="35432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for more information please consult  the </a:t>
            </a:r>
            <a:r>
              <a:rPr lang="en-GB" dirty="0" err="1"/>
              <a:t>VITbox</a:t>
            </a:r>
            <a:r>
              <a:rPr lang="en-GB" dirty="0"/>
              <a:t> module on online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5164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0104"/>
    </mc:Choice>
    <mc:Fallback xmlns="">
      <p:transition advTm="2010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Mediation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idea of construction of meaning</a:t>
            </a:r>
          </a:p>
          <a:p>
            <a:r>
              <a:rPr lang="en-GB" dirty="0"/>
              <a:t>more than 20 scales on mediation</a:t>
            </a:r>
          </a:p>
          <a:p>
            <a:r>
              <a:rPr lang="en-GB" dirty="0"/>
              <a:t>considerable feedback</a:t>
            </a:r>
          </a:p>
          <a:p>
            <a:r>
              <a:rPr lang="en-GB" dirty="0"/>
              <a:t>larger discussion among language teaching professionals</a:t>
            </a:r>
          </a:p>
          <a:p>
            <a:endParaRPr lang="en-GB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138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23010"/>
    </mc:Choice>
    <mc:Fallback xmlns="">
      <p:transition advTm="2301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896</Words>
  <Application>Microsoft Office PowerPoint</Application>
  <PresentationFormat>Widescreen</PresentationFormat>
  <Paragraphs>91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Innovative aspects of the Companion Volume:  concepts in depth</vt:lpstr>
      <vt:lpstr>Innovative aspects of the CEFR Companion Volume</vt:lpstr>
      <vt:lpstr>The action-oriented approach and   the notion of the social agent</vt:lpstr>
      <vt:lpstr>The four modes of communication</vt:lpstr>
      <vt:lpstr>The four modes of communication</vt:lpstr>
      <vt:lpstr>The four modes of communication</vt:lpstr>
      <vt:lpstr>PowerPoint Presentation</vt:lpstr>
      <vt:lpstr>Interaction: Online interaction</vt:lpstr>
      <vt:lpstr>Mediation</vt:lpstr>
      <vt:lpstr>Mediation</vt:lpstr>
      <vt:lpstr>Plurilingual approaches</vt:lpstr>
      <vt:lpstr>Pluricultural aspects</vt:lpstr>
      <vt:lpstr>Paradigm shift</vt:lpstr>
      <vt:lpstr>Constructive alignment</vt:lpstr>
      <vt:lpstr>The CEFR Companion Volume –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101</cp:revision>
  <dcterms:created xsi:type="dcterms:W3CDTF">2020-01-08T10:10:35Z</dcterms:created>
  <dcterms:modified xsi:type="dcterms:W3CDTF">2024-06-27T08:01:33Z</dcterms:modified>
</cp:coreProperties>
</file>